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20"/>
  </p:notesMasterIdLst>
  <p:handoutMasterIdLst>
    <p:handoutMasterId r:id="rId21"/>
  </p:handoutMasterIdLst>
  <p:sldIdLst>
    <p:sldId id="257" r:id="rId3"/>
    <p:sldId id="263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265" r:id="rId15"/>
    <p:sldId id="283" r:id="rId16"/>
    <p:sldId id="279" r:id="rId17"/>
    <p:sldId id="261" r:id="rId18"/>
    <p:sldId id="260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257"/>
            <p14:sldId id="263"/>
          </p14:sldIdLst>
        </p14:section>
        <p14:section name="body" id="{3A7429EF-79F1-A44F-B2E7-33EA665B892A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265"/>
          </p14:sldIdLst>
        </p14:section>
        <p14:section name="outro" id="{E93196B6-EFE2-3242-B776-C77C0FCFFEF1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376" autoAdjust="0"/>
    <p:restoredTop sz="74672" autoAdjust="0"/>
  </p:normalViewPr>
  <p:slideViewPr>
    <p:cSldViewPr snapToGrid="0">
      <p:cViewPr>
        <p:scale>
          <a:sx n="135" d="100"/>
          <a:sy n="135" d="100"/>
        </p:scale>
        <p:origin x="127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12/19/18 2:17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12/19/18 2:17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12/19/18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5580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8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699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1"/>
                </a:solidFill>
              </a:rPr>
              <a:t>this.context.aadHttpClientFactory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  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>
                <a:solidFill>
                  <a:schemeClr val="accent1"/>
                </a:solidFill>
              </a:rPr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91807"/>
          </a:xfrm>
        </p:spPr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Add SharePoint Package to SharePoint App Catalog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032396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2EB1-505A-E94F-8B4D-A3C239C80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092423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24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479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95159"/>
          </a:xfrm>
        </p:spPr>
        <p:txBody>
          <a:bodyPr/>
          <a:lstStyle/>
          <a:p>
            <a:r>
              <a:rPr lang="en-US" dirty="0"/>
              <a:t>Resources in Azure can be easily secured with </a:t>
            </a:r>
            <a:br>
              <a:rPr lang="en-US" dirty="0"/>
            </a:br>
            <a:r>
              <a:rPr lang="en-US" dirty="0"/>
              <a:t>Azure AD</a:t>
            </a:r>
          </a:p>
          <a:p>
            <a:r>
              <a:rPr lang="en-US" dirty="0"/>
              <a:t>Requires a request to include a valid OAuth access token in the HTTP header on request</a:t>
            </a:r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i="1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3713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r>
              <a:rPr lang="en-US" dirty="0"/>
              <a:t>Permissions are unique to the </a:t>
            </a:r>
            <a:r>
              <a:rPr lang="en-US" i="1" dirty="0"/>
              <a:t>tenant</a:t>
            </a:r>
            <a:r>
              <a:rPr lang="en-US" dirty="0"/>
              <a:t>, not the </a:t>
            </a:r>
            <a:r>
              <a:rPr lang="en-US" dirty="0" err="1"/>
              <a:t>SPFx</a:t>
            </a:r>
            <a:r>
              <a:rPr lang="en-US" dirty="0"/>
              <a:t> </a:t>
            </a:r>
            <a:r>
              <a:rPr lang="en-US" i="1" dirty="0"/>
              <a:t>solution</a:t>
            </a:r>
            <a:endParaRPr lang="en-US" dirty="0"/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Calling Azure AD Secured Resources from </a:t>
            </a:r>
            <a:r>
              <a:rPr lang="en-US" sz="4400" dirty="0" err="1"/>
              <a:t>SPFx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36846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Ref: </a:t>
            </a:r>
            <a:r>
              <a:rPr lang="en-US" sz="2400" dirty="0">
                <a:hlinkClick r:id="rId2"/>
              </a:rPr>
              <a:t>https://docs.microsoft.com/sharepoint/dev/spfx/use-aadhttpclient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899803"/>
          </a:xfrm>
        </p:spPr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841</Words>
  <Application>Microsoft Macintosh PowerPoint</Application>
  <PresentationFormat>Custom</PresentationFormat>
  <Paragraphs>118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2018-12-19T20:03:15Z</dcterms:modified>
</cp:coreProperties>
</file>